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E1F25-FCD9-4D6C-BF1B-FE8672120BB1}" type="datetimeFigureOut">
              <a:rPr lang="ru-RU" smtClean="0"/>
              <a:t>06.06.2016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A12D1-37B7-45F1-B773-63C4BB05FB0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332656"/>
            <a:ext cx="5256584" cy="634082"/>
          </a:xfr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Экскурсия по детскому саду</a:t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«Правила пожарной безопасности»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3250704" cy="1080119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В ходе экскурсии по детскому саду дети знакомятся с уголками пожарной безопасности </a:t>
            </a:r>
            <a:endParaRPr lang="ru-RU" sz="1800" dirty="0">
              <a:solidFill>
                <a:srgbClr val="002060"/>
              </a:solidFill>
            </a:endParaRPr>
          </a:p>
        </p:txBody>
      </p:sp>
      <p:pic>
        <p:nvPicPr>
          <p:cNvPr id="9" name="Содержимое 8" descr="DSCN221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9980" t="6653"/>
          <a:stretch>
            <a:fillRect/>
          </a:stretch>
        </p:blipFill>
        <p:spPr>
          <a:xfrm>
            <a:off x="539552" y="2564904"/>
            <a:ext cx="2598076" cy="2020565"/>
          </a:xfrm>
          <a:prstGeom prst="rect">
            <a:avLst/>
          </a:prstGeom>
          <a:ln w="889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220072" y="1535113"/>
            <a:ext cx="3672408" cy="639762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Дети старшей группы с интересом рассматривают огнетушитель</a:t>
            </a:r>
            <a:endParaRPr lang="ru-RU" sz="1800" dirty="0">
              <a:solidFill>
                <a:srgbClr val="002060"/>
              </a:solidFill>
            </a:endParaRPr>
          </a:p>
        </p:txBody>
      </p:sp>
      <p:pic>
        <p:nvPicPr>
          <p:cNvPr id="10" name="Содержимое 9" descr="DSCN2209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rcRect l="8897" t="25514"/>
          <a:stretch>
            <a:fillRect/>
          </a:stretch>
        </p:blipFill>
        <p:spPr>
          <a:xfrm>
            <a:off x="6156176" y="2420888"/>
            <a:ext cx="2699792" cy="2943176"/>
          </a:xfrm>
          <a:prstGeom prst="rect">
            <a:avLst/>
          </a:prstGeom>
          <a:ln w="889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Рисунок 10" descr="DSCN2202.JPG"/>
          <p:cNvPicPr>
            <a:picLocks noChangeAspect="1"/>
          </p:cNvPicPr>
          <p:nvPr/>
        </p:nvPicPr>
        <p:blipFill>
          <a:blip r:embed="rId4" cstate="print"/>
          <a:srcRect t="27510"/>
          <a:stretch>
            <a:fillRect/>
          </a:stretch>
        </p:blipFill>
        <p:spPr>
          <a:xfrm>
            <a:off x="3491880" y="3933056"/>
            <a:ext cx="2355726" cy="2636912"/>
          </a:xfrm>
          <a:prstGeom prst="rect">
            <a:avLst/>
          </a:prstGeom>
          <a:ln w="889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2" name="Рисунок 11" descr="DSCN2206.JPG"/>
          <p:cNvPicPr>
            <a:picLocks noChangeAspect="1"/>
          </p:cNvPicPr>
          <p:nvPr/>
        </p:nvPicPr>
        <p:blipFill>
          <a:blip r:embed="rId5" cstate="print"/>
          <a:srcRect t="20788" r="5801" b="25553"/>
          <a:stretch>
            <a:fillRect/>
          </a:stretch>
        </p:blipFill>
        <p:spPr>
          <a:xfrm>
            <a:off x="3779912" y="2060848"/>
            <a:ext cx="2085751" cy="1584176"/>
          </a:xfrm>
          <a:prstGeom prst="ellipse">
            <a:avLst/>
          </a:prstGeom>
          <a:ln w="63500" cap="rnd">
            <a:solidFill>
              <a:srgbClr val="FFC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Экскурсия по детскому саду «Правила пожарной безопасности»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Экскурсия по детскому саду «Правила пожарной безопасности»</dc:title>
  <dc:creator>USER</dc:creator>
  <cp:lastModifiedBy>USER</cp:lastModifiedBy>
  <cp:revision>2</cp:revision>
  <dcterms:created xsi:type="dcterms:W3CDTF">2016-06-06T07:57:12Z</dcterms:created>
  <dcterms:modified xsi:type="dcterms:W3CDTF">2016-06-06T08:09:50Z</dcterms:modified>
</cp:coreProperties>
</file>